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AB2C"/>
    <a:srgbClr val="F2B654"/>
    <a:srgbClr val="C3D355"/>
    <a:srgbClr val="9ACD32"/>
    <a:srgbClr val="1FC0D1"/>
    <a:srgbClr val="CE43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53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BB4999-4488-4AEB-885D-7EE21BF11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CD45C5F-39BE-4D1B-AD6E-D0315D8EE7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D9A6A6-3DFB-4ECB-AE0B-866A19D2F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247B-3024-4471-A292-48BBCCFF92EF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7F980C-5DB5-41AC-98E4-BAC89A8BE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D7A488-5726-481B-82F7-4C4B218F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8B7C-A926-41C8-A2E6-C048EE4EA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752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440E0-417D-4030-BF1E-D8806BF65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CE97FF4-8B52-4A2F-8FB7-5C2EE3029B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05DCA5-160C-4A93-BE3F-86CF10655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247B-3024-4471-A292-48BBCCFF92EF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AF8C3E-7D7C-4FCF-9BD2-F02D6F84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8AB1C7-1897-4713-9C26-BBCCC061F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8B7C-A926-41C8-A2E6-C048EE4EA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415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D8D4413-478D-40AB-8D2E-5D406A1F82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7B5B940-843A-4DF7-986F-C5F8248A3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92D753-6A63-433D-958F-183E1CC04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247B-3024-4471-A292-48BBCCFF92EF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50E223-98C1-4514-9894-E42502AEF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F54247-55B8-43F3-847C-7C69D6F6B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8B7C-A926-41C8-A2E6-C048EE4EA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05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A462C2-4521-4C3B-9485-895E9282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C0A1C0-1392-4282-98DA-2E02DD4C3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8CCD25-9536-4BB1-B81D-46511EA6F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247B-3024-4471-A292-48BBCCFF92EF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DD2D2B-0EA9-4BF1-BF3E-EF3BCB621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CF9387-F77D-4458-BD14-4C9CC6AA2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8B7C-A926-41C8-A2E6-C048EE4EA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40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F2362-FB88-4FCF-BE53-0C7A8259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C26B91-9FEE-4DF6-B4BB-9EF4EECF1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E0B6BA-7886-45A1-9259-07D97DAD3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247B-3024-4471-A292-48BBCCFF92EF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857CE1-45C0-4EE5-86C0-A29080EB2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A2E1C7-1224-4174-A77A-8B8B2AB88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8B7C-A926-41C8-A2E6-C048EE4EA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80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31B855-8149-40F1-9D86-4A9D87F2D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C0C13C-E285-485E-8F1D-1345389C2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A12882-7C63-4ED5-94E6-E1612A23D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DB9199-F917-4EBD-A71A-BD9000D32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247B-3024-4471-A292-48BBCCFF92EF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EE1955-91BC-483F-BF89-A4F21579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11B272-7D26-4FCF-ABE7-8939D2E10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8B7C-A926-41C8-A2E6-C048EE4EA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34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E9D37-DD96-420E-89A6-B94CFD684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9D72BC-2C55-4297-AD74-96D1AB9E3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326FC1-D7FF-48EB-924A-F5A2B1067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B6164B0-150E-4990-AC96-B21499A1A0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EADCE9E-0061-429C-A23B-A3FFD5F515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C020926-C8D5-41D9-8F3C-26EB40C19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247B-3024-4471-A292-48BBCCFF92EF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6FCA0E6-9743-494F-AFDA-6A6D371C8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0EBB65A-72C5-4F9D-93E5-428DF778B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8B7C-A926-41C8-A2E6-C048EE4EA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34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A8E0A9-98D0-40CE-9E29-011497E33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D9B195D-0FF7-4292-9B45-A0D0ED2C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247B-3024-4471-A292-48BBCCFF92EF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76FCCC-0F44-4E3D-BA2B-315E762ED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C3F477-74B1-4D94-80AF-DDC3FE214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8B7C-A926-41C8-A2E6-C048EE4EA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3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69B16C0-3798-491B-97FF-98A20C03E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247B-3024-4471-A292-48BBCCFF92EF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599F47-7D62-4932-A419-B3E0D9F3C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028FD6-7C18-4C36-82A8-7A1F29FE5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8B7C-A926-41C8-A2E6-C048EE4EA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448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CE160-90CD-4A2C-8AFF-48441A2DF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D2C09B-87FA-4202-B438-968705C02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38160C-2E54-4638-8E7C-E0E04C338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B73F35-CD23-4C2E-A1C8-2D45EA2C6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247B-3024-4471-A292-48BBCCFF92EF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79225F-3076-46F6-BDA6-6EDD13B68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A398230-8401-4571-B18A-514D4B34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8B7C-A926-41C8-A2E6-C048EE4EA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041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4D83B7-2A4C-4087-972E-2262E449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0BBB04B-C016-437C-8CD4-85835948A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E137685-C694-4D1F-B46F-D7B0EFAA1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264151-228E-49C9-9853-F3C01DFAE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0247B-3024-4471-A292-48BBCCFF92EF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C8DE76-C317-4D27-BB98-65799E54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D8D259-F590-441D-85AD-4ECBA0A7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D8B7C-A926-41C8-A2E6-C048EE4EA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241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1EBBDB4-11C4-4655-BA23-4D1D8FA37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E5551F-03A5-4915-91C2-6235FD1BAE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925DB6-9260-40BB-B4C5-7880FEA289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0247B-3024-4471-A292-48BBCCFF92EF}" type="datetimeFigureOut">
              <a:rPr lang="zh-CN" altLang="en-US" smtClean="0"/>
              <a:t>2022/5/30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FD9A79-4769-4134-A53D-0188932A2D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A46E4C-438B-4467-9B75-A87BD06D7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D8B7C-A926-41C8-A2E6-C048EE4EAF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544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3D2A1BD2-42B2-4F60-8202-AB078D8CE607}"/>
              </a:ext>
            </a:extLst>
          </p:cNvPr>
          <p:cNvGrpSpPr/>
          <p:nvPr/>
        </p:nvGrpSpPr>
        <p:grpSpPr>
          <a:xfrm>
            <a:off x="952433" y="103811"/>
            <a:ext cx="10653037" cy="6650377"/>
            <a:chOff x="952433" y="103811"/>
            <a:chExt cx="10653037" cy="6650377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08436B3-6211-4958-94F7-7BEC8452723D}"/>
                </a:ext>
              </a:extLst>
            </p:cNvPr>
            <p:cNvGrpSpPr/>
            <p:nvPr/>
          </p:nvGrpSpPr>
          <p:grpSpPr>
            <a:xfrm>
              <a:off x="952433" y="103811"/>
              <a:ext cx="10653037" cy="6650377"/>
              <a:chOff x="1693212" y="-1947"/>
              <a:chExt cx="10653037" cy="6650377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F1A33E42-7E94-46C9-8DD9-EC135E017183}"/>
                  </a:ext>
                </a:extLst>
              </p:cNvPr>
              <p:cNvGrpSpPr/>
              <p:nvPr/>
            </p:nvGrpSpPr>
            <p:grpSpPr>
              <a:xfrm>
                <a:off x="1693212" y="-1947"/>
                <a:ext cx="10653037" cy="6259274"/>
                <a:chOff x="683658" y="333373"/>
                <a:chExt cx="10653037" cy="6259274"/>
              </a:xfrm>
            </p:grpSpPr>
            <p:pic>
              <p:nvPicPr>
                <p:cNvPr id="12" name="图片 11">
                  <a:extLst>
                    <a:ext uri="{FF2B5EF4-FFF2-40B4-BE49-F238E27FC236}">
                      <a16:creationId xmlns:a16="http://schemas.microsoft.com/office/drawing/2014/main" id="{FEAB9DFD-60C6-4F21-8741-6B1982D14C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3658" y="333373"/>
                  <a:ext cx="6085719" cy="6191253"/>
                </a:xfrm>
                <a:prstGeom prst="rect">
                  <a:avLst/>
                </a:prstGeom>
              </p:spPr>
            </p:pic>
            <p:pic>
              <p:nvPicPr>
                <p:cNvPr id="13" name="图片 12">
                  <a:extLst>
                    <a:ext uri="{FF2B5EF4-FFF2-40B4-BE49-F238E27FC236}">
                      <a16:creationId xmlns:a16="http://schemas.microsoft.com/office/drawing/2014/main" id="{9AAEDB9F-F10B-40FA-9F2E-3706B9EE13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18187" y="401395"/>
                  <a:ext cx="6218508" cy="6191252"/>
                </a:xfrm>
                <a:prstGeom prst="rect">
                  <a:avLst/>
                </a:prstGeom>
              </p:spPr>
            </p:pic>
          </p:grp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8DCBBC2-6111-4F32-9856-9BC864A6CFEB}"/>
                  </a:ext>
                </a:extLst>
              </p:cNvPr>
              <p:cNvSpPr txBox="1"/>
              <p:nvPr/>
            </p:nvSpPr>
            <p:spPr>
              <a:xfrm>
                <a:off x="3361361" y="6279098"/>
                <a:ext cx="1511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(a) PCA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167E6AB-09ED-4FFD-9145-19E8C406C569}"/>
                  </a:ext>
                </a:extLst>
              </p:cNvPr>
              <p:cNvSpPr txBox="1"/>
              <p:nvPr/>
            </p:nvSpPr>
            <p:spPr>
              <a:xfrm>
                <a:off x="8577173" y="6279098"/>
                <a:ext cx="15115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(b) t-SNE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B4273461-6B61-4910-94A9-69B344326F2D}"/>
                </a:ext>
              </a:extLst>
            </p:cNvPr>
            <p:cNvGrpSpPr/>
            <p:nvPr/>
          </p:nvGrpSpPr>
          <p:grpSpPr>
            <a:xfrm>
              <a:off x="10105249" y="5310291"/>
              <a:ext cx="1367432" cy="646331"/>
              <a:chOff x="10661313" y="5255841"/>
              <a:chExt cx="1367432" cy="646331"/>
            </a:xfrm>
          </p:grpSpPr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DFDEB8B-82DB-4B7A-8F5E-93A75A47B99D}"/>
                  </a:ext>
                </a:extLst>
              </p:cNvPr>
              <p:cNvSpPr txBox="1"/>
              <p:nvPr/>
            </p:nvSpPr>
            <p:spPr>
              <a:xfrm>
                <a:off x="10834690" y="5255841"/>
                <a:ext cx="11940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Positive</a:t>
                </a:r>
              </a:p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Negative 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A4D8EB0F-FBBA-4D78-9DDB-DED1259B7091}"/>
                  </a:ext>
                </a:extLst>
              </p:cNvPr>
              <p:cNvGrpSpPr/>
              <p:nvPr/>
            </p:nvGrpSpPr>
            <p:grpSpPr>
              <a:xfrm>
                <a:off x="10661313" y="5384539"/>
                <a:ext cx="111969" cy="388934"/>
                <a:chOff x="503853" y="1845437"/>
                <a:chExt cx="111969" cy="388934"/>
              </a:xfrm>
            </p:grpSpPr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0E597EF1-7E19-474F-B3E2-DFADC25DC619}"/>
                    </a:ext>
                  </a:extLst>
                </p:cNvPr>
                <p:cNvSpPr/>
                <p:nvPr/>
              </p:nvSpPr>
              <p:spPr>
                <a:xfrm>
                  <a:off x="503853" y="1845437"/>
                  <a:ext cx="111969" cy="111969"/>
                </a:xfrm>
                <a:prstGeom prst="ellipse">
                  <a:avLst/>
                </a:prstGeom>
                <a:solidFill>
                  <a:srgbClr val="CE43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503D8EA8-3FF2-433D-82EE-DC1394BA8204}"/>
                    </a:ext>
                  </a:extLst>
                </p:cNvPr>
                <p:cNvSpPr/>
                <p:nvPr/>
              </p:nvSpPr>
              <p:spPr>
                <a:xfrm>
                  <a:off x="503853" y="2122402"/>
                  <a:ext cx="111969" cy="111969"/>
                </a:xfrm>
                <a:prstGeom prst="ellipse">
                  <a:avLst/>
                </a:prstGeom>
                <a:solidFill>
                  <a:srgbClr val="1FC0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4729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4EB63310-208E-4DB3-9DEA-2E40109C27EE}"/>
              </a:ext>
            </a:extLst>
          </p:cNvPr>
          <p:cNvGrpSpPr/>
          <p:nvPr/>
        </p:nvGrpSpPr>
        <p:grpSpPr>
          <a:xfrm>
            <a:off x="0" y="1259714"/>
            <a:ext cx="12192000" cy="3884693"/>
            <a:chOff x="0" y="1259714"/>
            <a:chExt cx="12192000" cy="3884693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E6FA201B-EE15-44A6-9882-F6762D3C7B88}"/>
                </a:ext>
              </a:extLst>
            </p:cNvPr>
            <p:cNvGrpSpPr/>
            <p:nvPr/>
          </p:nvGrpSpPr>
          <p:grpSpPr>
            <a:xfrm>
              <a:off x="0" y="1259714"/>
              <a:ext cx="12192000" cy="3884693"/>
              <a:chOff x="0" y="1259714"/>
              <a:chExt cx="12192000" cy="3884693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ED4D8E6-422B-4234-A4C9-6945348C9F3F}"/>
                  </a:ext>
                </a:extLst>
              </p:cNvPr>
              <p:cNvGrpSpPr/>
              <p:nvPr/>
            </p:nvGrpSpPr>
            <p:grpSpPr>
              <a:xfrm>
                <a:off x="0" y="1259714"/>
                <a:ext cx="12192000" cy="3884693"/>
                <a:chOff x="690465" y="204039"/>
                <a:chExt cx="12192000" cy="3884693"/>
              </a:xfrm>
            </p:grpSpPr>
            <p:pic>
              <p:nvPicPr>
                <p:cNvPr id="9" name="图片 8">
                  <a:extLst>
                    <a:ext uri="{FF2B5EF4-FFF2-40B4-BE49-F238E27FC236}">
                      <a16:creationId xmlns:a16="http://schemas.microsoft.com/office/drawing/2014/main" id="{5E84EC94-43BF-4551-B04C-E043A0A5D5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0465" y="2156604"/>
                  <a:ext cx="12192000" cy="1932128"/>
                </a:xfrm>
                <a:prstGeom prst="rect">
                  <a:avLst/>
                </a:prstGeom>
              </p:spPr>
            </p:pic>
            <p:pic>
              <p:nvPicPr>
                <p:cNvPr id="11" name="图片 10">
                  <a:extLst>
                    <a:ext uri="{FF2B5EF4-FFF2-40B4-BE49-F238E27FC236}">
                      <a16:creationId xmlns:a16="http://schemas.microsoft.com/office/drawing/2014/main" id="{18218867-56A0-43FD-AAA1-FB4DDE7CC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0465" y="204039"/>
                  <a:ext cx="12192000" cy="1952565"/>
                </a:xfrm>
                <a:prstGeom prst="rect">
                  <a:avLst/>
                </a:prstGeom>
              </p:spPr>
            </p:pic>
          </p:grp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F2840108-26BF-412D-BCC5-0959970BABA2}"/>
                  </a:ext>
                </a:extLst>
              </p:cNvPr>
              <p:cNvSpPr txBox="1"/>
              <p:nvPr/>
            </p:nvSpPr>
            <p:spPr>
              <a:xfrm>
                <a:off x="4976637" y="3227519"/>
                <a:ext cx="157687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(Zoom-in)</a:t>
                </a:r>
                <a:endParaRPr lang="zh-CN" altLang="en-US" sz="1200" i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00F54EF4-9189-464A-9E1A-3C41DB1047F5}"/>
                </a:ext>
              </a:extLst>
            </p:cNvPr>
            <p:cNvCxnSpPr/>
            <p:nvPr/>
          </p:nvCxnSpPr>
          <p:spPr>
            <a:xfrm flipH="1">
              <a:off x="2500604" y="2235996"/>
              <a:ext cx="6298163" cy="1430935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7F5E48C-CF25-4FA4-B9EC-F4F76DE1EC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8767" y="2235996"/>
              <a:ext cx="1623528" cy="1454205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069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B58DBF-FF09-426A-9220-DAC178701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670"/>
            <a:ext cx="12192000" cy="61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78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155F75ED-E1F3-4822-9EEB-BAF153DAC726}"/>
              </a:ext>
            </a:extLst>
          </p:cNvPr>
          <p:cNvGrpSpPr/>
          <p:nvPr/>
        </p:nvGrpSpPr>
        <p:grpSpPr>
          <a:xfrm>
            <a:off x="-1473202" y="294640"/>
            <a:ext cx="14991081" cy="7254240"/>
            <a:chOff x="-1473202" y="294640"/>
            <a:chExt cx="14991081" cy="725424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D11CD3C5-FEC1-488E-806C-29655A768061}"/>
                </a:ext>
              </a:extLst>
            </p:cNvPr>
            <p:cNvGrpSpPr/>
            <p:nvPr/>
          </p:nvGrpSpPr>
          <p:grpSpPr>
            <a:xfrm>
              <a:off x="-1473202" y="294640"/>
              <a:ext cx="14335762" cy="7254240"/>
              <a:chOff x="-1473202" y="294640"/>
              <a:chExt cx="14335762" cy="7254240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5691665-273D-4AA9-982F-C413432ABA8C}"/>
                  </a:ext>
                </a:extLst>
              </p:cNvPr>
              <p:cNvSpPr/>
              <p:nvPr/>
            </p:nvSpPr>
            <p:spPr>
              <a:xfrm>
                <a:off x="-1473202" y="294640"/>
                <a:ext cx="14335762" cy="7254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8E809501-8E7A-4B2E-8DBD-34041420A4E8}"/>
                  </a:ext>
                </a:extLst>
              </p:cNvPr>
              <p:cNvGrpSpPr/>
              <p:nvPr/>
            </p:nvGrpSpPr>
            <p:grpSpPr>
              <a:xfrm>
                <a:off x="-1473202" y="377718"/>
                <a:ext cx="14335762" cy="6922250"/>
                <a:chOff x="-1473202" y="469158"/>
                <a:chExt cx="14335762" cy="6922250"/>
              </a:xfrm>
            </p:grpSpPr>
            <p:grpSp>
              <p:nvGrpSpPr>
                <p:cNvPr id="7" name="组合 6">
                  <a:extLst>
                    <a:ext uri="{FF2B5EF4-FFF2-40B4-BE49-F238E27FC236}">
                      <a16:creationId xmlns:a16="http://schemas.microsoft.com/office/drawing/2014/main" id="{49597D96-7358-445C-9076-BE337A686073}"/>
                    </a:ext>
                  </a:extLst>
                </p:cNvPr>
                <p:cNvGrpSpPr/>
                <p:nvPr/>
              </p:nvGrpSpPr>
              <p:grpSpPr>
                <a:xfrm>
                  <a:off x="-1473202" y="807712"/>
                  <a:ext cx="14335762" cy="6583696"/>
                  <a:chOff x="-1113452" y="359598"/>
                  <a:chExt cx="14335762" cy="6583696"/>
                </a:xfrm>
              </p:grpSpPr>
              <p:pic>
                <p:nvPicPr>
                  <p:cNvPr id="6" name="图片 5">
                    <a:extLst>
                      <a:ext uri="{FF2B5EF4-FFF2-40B4-BE49-F238E27FC236}">
                        <a16:creationId xmlns:a16="http://schemas.microsoft.com/office/drawing/2014/main" id="{86423E47-4FC9-494F-B6AB-B0BE3F0DD0D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6437" t="16256" r="8546" b="15096"/>
                  <a:stretch/>
                </p:blipFill>
                <p:spPr>
                  <a:xfrm>
                    <a:off x="6130628" y="526618"/>
                    <a:ext cx="7091682" cy="6416676"/>
                  </a:xfrm>
                  <a:prstGeom prst="rect">
                    <a:avLst/>
                  </a:prstGeom>
                </p:spPr>
              </p:pic>
              <p:pic>
                <p:nvPicPr>
                  <p:cNvPr id="5" name="图片 4">
                    <a:extLst>
                      <a:ext uri="{FF2B5EF4-FFF2-40B4-BE49-F238E27FC236}">
                        <a16:creationId xmlns:a16="http://schemas.microsoft.com/office/drawing/2014/main" id="{515B8FB3-3C9D-4C48-B194-703946E2CE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2858" t="16256" r="52870" b="16256"/>
                  <a:stretch/>
                </p:blipFill>
                <p:spPr>
                  <a:xfrm>
                    <a:off x="-1113452" y="359598"/>
                    <a:ext cx="7244080" cy="658369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CF5957BD-F0A3-41C6-B1AE-D5BDF61CCABA}"/>
                    </a:ext>
                  </a:extLst>
                </p:cNvPr>
                <p:cNvSpPr txBox="1"/>
                <p:nvPr/>
              </p:nvSpPr>
              <p:spPr>
                <a:xfrm>
                  <a:off x="-574042" y="469158"/>
                  <a:ext cx="63449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(a) Community Detection: Hashtag Co-occurrence Network</a:t>
                  </a:r>
                  <a:endPara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72AFC3C6-A7F3-4332-A797-66BEAAC2292A}"/>
                    </a:ext>
                  </a:extLst>
                </p:cNvPr>
                <p:cNvSpPr txBox="1"/>
                <p:nvPr/>
              </p:nvSpPr>
              <p:spPr>
                <a:xfrm>
                  <a:off x="6047738" y="469158"/>
                  <a:ext cx="653796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(b) Sentiment Classification: Hashtag Co-occurrence Network</a:t>
                  </a:r>
                  <a:endParaRPr lang="zh-CN" altLang="en-US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995A3AD-E82A-4484-B642-46359FC22BAF}"/>
                </a:ext>
              </a:extLst>
            </p:cNvPr>
            <p:cNvGrpSpPr/>
            <p:nvPr/>
          </p:nvGrpSpPr>
          <p:grpSpPr>
            <a:xfrm>
              <a:off x="4287520" y="6659781"/>
              <a:ext cx="2481584" cy="647519"/>
              <a:chOff x="4907280" y="5541542"/>
              <a:chExt cx="2481584" cy="647519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6C0C6E81-3A29-4EA8-8C54-5270D7B05D5A}"/>
                  </a:ext>
                </a:extLst>
              </p:cNvPr>
              <p:cNvSpPr/>
              <p:nvPr/>
            </p:nvSpPr>
            <p:spPr>
              <a:xfrm>
                <a:off x="4907280" y="5628640"/>
                <a:ext cx="172720" cy="172720"/>
              </a:xfrm>
              <a:prstGeom prst="ellipse">
                <a:avLst/>
              </a:prstGeom>
              <a:solidFill>
                <a:srgbClr val="9ACD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8C4136B8-977C-46B1-93ED-9697002DD96F}"/>
                  </a:ext>
                </a:extLst>
              </p:cNvPr>
              <p:cNvSpPr/>
              <p:nvPr/>
            </p:nvSpPr>
            <p:spPr>
              <a:xfrm>
                <a:off x="4907280" y="5918192"/>
                <a:ext cx="172720" cy="172720"/>
              </a:xfrm>
              <a:prstGeom prst="ellipse">
                <a:avLst/>
              </a:prstGeom>
              <a:solidFill>
                <a:srgbClr val="F2B6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DDCA833-37EA-4654-94AD-BBBE5F103199}"/>
                  </a:ext>
                </a:extLst>
              </p:cNvPr>
              <p:cNvSpPr txBox="1"/>
              <p:nvPr/>
            </p:nvSpPr>
            <p:spPr>
              <a:xfrm>
                <a:off x="5080000" y="5541542"/>
                <a:ext cx="23088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Community 1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41F5462B-2609-4E52-A4BD-B4347BD0C46C}"/>
                  </a:ext>
                </a:extLst>
              </p:cNvPr>
              <p:cNvSpPr txBox="1"/>
              <p:nvPr/>
            </p:nvSpPr>
            <p:spPr>
              <a:xfrm>
                <a:off x="5080000" y="5850507"/>
                <a:ext cx="23088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Community 2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31E74BF-D1DB-4056-98C6-8019872D4109}"/>
                </a:ext>
              </a:extLst>
            </p:cNvPr>
            <p:cNvGrpSpPr/>
            <p:nvPr/>
          </p:nvGrpSpPr>
          <p:grpSpPr>
            <a:xfrm>
              <a:off x="11036295" y="6130925"/>
              <a:ext cx="2481584" cy="1231907"/>
              <a:chOff x="10951208" y="6350816"/>
              <a:chExt cx="2481584" cy="1231907"/>
            </a:xfrm>
          </p:grpSpPr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70BEFCCE-B2D8-4FAE-AF92-CCB6E6DDE9FB}"/>
                  </a:ext>
                </a:extLst>
              </p:cNvPr>
              <p:cNvSpPr/>
              <p:nvPr/>
            </p:nvSpPr>
            <p:spPr>
              <a:xfrm>
                <a:off x="10951208" y="6437914"/>
                <a:ext cx="172720" cy="172720"/>
              </a:xfrm>
              <a:prstGeom prst="ellipse">
                <a:avLst/>
              </a:prstGeom>
              <a:solidFill>
                <a:srgbClr val="9ACD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8E1A3BC7-51A3-47D0-A10B-71A393A27FB1}"/>
                  </a:ext>
                </a:extLst>
              </p:cNvPr>
              <p:cNvSpPr/>
              <p:nvPr/>
            </p:nvSpPr>
            <p:spPr>
              <a:xfrm>
                <a:off x="10951208" y="6727466"/>
                <a:ext cx="172720" cy="172720"/>
              </a:xfrm>
              <a:prstGeom prst="ellipse">
                <a:avLst/>
              </a:prstGeom>
              <a:solidFill>
                <a:srgbClr val="C3D35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4A14AC4-E873-41D3-B7A6-DBB09C572CE7}"/>
                  </a:ext>
                </a:extLst>
              </p:cNvPr>
              <p:cNvSpPr txBox="1"/>
              <p:nvPr/>
            </p:nvSpPr>
            <p:spPr>
              <a:xfrm>
                <a:off x="11123928" y="6350816"/>
                <a:ext cx="23088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Very Positive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4C8820A-4F7A-4B35-9BD3-6F01F82CE8C8}"/>
                  </a:ext>
                </a:extLst>
              </p:cNvPr>
              <p:cNvSpPr txBox="1"/>
              <p:nvPr/>
            </p:nvSpPr>
            <p:spPr>
              <a:xfrm>
                <a:off x="11123928" y="6659781"/>
                <a:ext cx="23088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Positive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F7417149-3DFC-4408-A2F9-B6DCCA6CFEDC}"/>
                  </a:ext>
                </a:extLst>
              </p:cNvPr>
              <p:cNvSpPr/>
              <p:nvPr/>
            </p:nvSpPr>
            <p:spPr>
              <a:xfrm>
                <a:off x="10951208" y="7022302"/>
                <a:ext cx="172720" cy="172720"/>
              </a:xfrm>
              <a:prstGeom prst="ellipse">
                <a:avLst/>
              </a:prstGeom>
              <a:solidFill>
                <a:srgbClr val="F2B6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>
                <a:extLst>
                  <a:ext uri="{FF2B5EF4-FFF2-40B4-BE49-F238E27FC236}">
                    <a16:creationId xmlns:a16="http://schemas.microsoft.com/office/drawing/2014/main" id="{D2AC34B9-7EF0-445B-BFD1-B130CBD23BA0}"/>
                  </a:ext>
                </a:extLst>
              </p:cNvPr>
              <p:cNvSpPr/>
              <p:nvPr/>
            </p:nvSpPr>
            <p:spPr>
              <a:xfrm>
                <a:off x="10951208" y="7311854"/>
                <a:ext cx="172720" cy="172720"/>
              </a:xfrm>
              <a:prstGeom prst="ellipse">
                <a:avLst/>
              </a:prstGeom>
              <a:solidFill>
                <a:srgbClr val="DEAB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7C6FE40B-8D89-4F1A-B46F-BD374530FA19}"/>
                  </a:ext>
                </a:extLst>
              </p:cNvPr>
              <p:cNvSpPr txBox="1"/>
              <p:nvPr/>
            </p:nvSpPr>
            <p:spPr>
              <a:xfrm>
                <a:off x="11123928" y="6935204"/>
                <a:ext cx="23088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Negative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1CD7169-DE9B-4938-99C2-9F8C47A5493C}"/>
                  </a:ext>
                </a:extLst>
              </p:cNvPr>
              <p:cNvSpPr txBox="1"/>
              <p:nvPr/>
            </p:nvSpPr>
            <p:spPr>
              <a:xfrm>
                <a:off x="11123928" y="7244169"/>
                <a:ext cx="230886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Very Negative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7145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A2834F-40B3-4DD1-A057-959A8279A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7" t="26835" r="8740" b="29620"/>
          <a:stretch/>
        </p:blipFill>
        <p:spPr>
          <a:xfrm>
            <a:off x="1192192" y="737886"/>
            <a:ext cx="9919504" cy="538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24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41</Words>
  <Application>Microsoft Office PowerPoint</Application>
  <PresentationFormat>宽屏</PresentationFormat>
  <Paragraphs>13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 Mintao</dc:creator>
  <cp:lastModifiedBy>Wei Mintao</cp:lastModifiedBy>
  <cp:revision>7</cp:revision>
  <dcterms:created xsi:type="dcterms:W3CDTF">2022-05-30T06:42:47Z</dcterms:created>
  <dcterms:modified xsi:type="dcterms:W3CDTF">2022-05-31T02:01:23Z</dcterms:modified>
</cp:coreProperties>
</file>